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主要介绍和解释了</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这一人工智能工具的特点、功能和使用方式。</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43833"/>
            <a:ext cx="11485848" cy="1277055"/>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lgn="ctr" hangingPunct="0">
              <a:lnSpc>
                <a:spcPct val="120000"/>
              </a:lnSpc>
              <a:spcAft>
                <a:spcPts val="0"/>
              </a:spcAft>
              <a:tabLst>
                <a:tab pos="4222115" algn="l"/>
                <a:tab pos="6862445" algn="l"/>
                <a:tab pos="7377430" algn="l"/>
                <a:tab pos="9617710" algn="l"/>
              </a:tabLst>
            </a:pPr>
            <a:r>
              <a:rPr lang="en-US" altLang="zh-CN" sz="20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Changing</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today’s world, technology is developing at a super-fast speed, and AI is all around us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Among many cool AI tools, what’s so special about it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60848"/>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us</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quickly come up with a great answer to guide you</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find out more about this amazing AI and how it can change our lives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“listen” to what you say or type, and it really understands you</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book or do your homework,</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bus or on the subway,</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028521" y="1473871"/>
            <a:ext cx="370614" cy="429413"/>
          </a:xfrm>
          <a:prstGeom prst="rect">
            <a:avLst/>
          </a:prstGeom>
        </p:spPr>
        <p:txBody>
          <a:bodyPr wrap="none">
            <a:spAutoFit/>
          </a:bodyPr>
          <a:lstStyle/>
          <a:p>
            <a:pPr>
              <a:lnSpc>
                <a:spcPct val="120000"/>
              </a:lnSpc>
            </a:pPr>
            <a:r>
              <a:rPr lang="en-US" altLang="zh-CN" sz="2000" dirty="0"/>
              <a:t>D</a:t>
            </a:r>
            <a:endParaRPr lang="zh-CN" altLang="en-US" sz="2000" dirty="0"/>
          </a:p>
        </p:txBody>
      </p:sp>
      <p:sp>
        <p:nvSpPr>
          <p:cNvPr id="7" name="内容占位符 1"/>
          <p:cNvSpPr txBox="1">
            <a:spLocks/>
          </p:cNvSpPr>
          <p:nvPr/>
        </p:nvSpPr>
        <p:spPr bwMode="auto">
          <a:xfrm>
            <a:off x="360854" y="4774989"/>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“Among many cool AI tools, what’s so special about it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此处提出在众多人工智能工具中它有什么特别之处的问题</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而下文开始具体介绍</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所以这里应该是引出更多关于这款神奇的人工智能以及它如何改变我们生活的内容；选项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让我们来了解更多关于这款神奇的人工智能以及它如何改变我们的生活。</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起到了承上启下的作用。故选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69660"/>
          </a:xfrm>
        </p:spPr>
        <p:txBody>
          <a:bodyPr/>
          <a:lstStyle/>
          <a:p>
            <a:pPr indent="612140" hangingPunct="0">
              <a:lnSpc>
                <a:spcPct val="120000"/>
              </a:lnSpc>
              <a:spcAft>
                <a:spcPts val="0"/>
              </a:spcAft>
              <a:tabLst>
                <a:tab pos="4222115" algn="l"/>
                <a:tab pos="6862445" algn="l"/>
                <a:tab pos="7377430" algn="l"/>
                <a:tab pos="9617710" algn="l"/>
              </a:tabLs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algn="dist" hangingPunct="0">
              <a:lnSpc>
                <a:spcPct val="120000"/>
              </a:lnSpc>
              <a:spcAft>
                <a:spcPts val="0"/>
              </a:spcAft>
              <a:tabLst>
                <a:tab pos="4222115" algn="l"/>
                <a:tab pos="6862445" algn="l"/>
                <a:tab pos="7377430" algn="l"/>
                <a:tab pos="9617710" algn="l"/>
              </a:tabLst>
            </a:pP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brand-new type of AI</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of it as a super-smart helper by your side all the time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 you’re asking a simple question or talking about something more complex,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gets the point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solve all kinds of problems in your daily life, making things easier for you</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48880"/>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help us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work</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quickly come up with a great answer to guide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find out more about this amazing AI and how it can change our lives</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“listen” to what you say or type, and it really understands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book or do your homework,</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bus or on the subway,</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00470" y="1473871"/>
            <a:ext cx="356188" cy="429413"/>
          </a:xfrm>
          <a:prstGeom prst="rect">
            <a:avLst/>
          </a:prstGeom>
        </p:spPr>
        <p:txBody>
          <a:bodyPr wrap="none">
            <a:spAutoFit/>
          </a:bodyPr>
          <a:lstStyle/>
          <a:p>
            <a:pPr>
              <a:lnSpc>
                <a:spcPct val="120000"/>
              </a:lnSpc>
            </a:pPr>
            <a:r>
              <a:rPr lang="en-US" altLang="zh-CN" sz="2000" dirty="0"/>
              <a:t>E</a:t>
            </a:r>
            <a:endParaRPr lang="zh-CN" altLang="en-US" sz="2000" dirty="0"/>
          </a:p>
        </p:txBody>
      </p:sp>
      <p:sp>
        <p:nvSpPr>
          <p:cNvPr id="6" name="内容占位符 2"/>
          <p:cNvSpPr txBox="1">
            <a:spLocks/>
          </p:cNvSpPr>
          <p:nvPr/>
        </p:nvSpPr>
        <p:spPr bwMode="auto">
          <a:xfrm>
            <a:off x="334566" y="5013176"/>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“Think of it as a super-smart helper by your side all the time.”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“Whether you’re asking a simple question or talking about something more complex, DeepSeek gets the point.”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是一个超级智能的助手</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无论你问简单的问题还是谈论复杂的话题</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DeepSeek</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都能理解</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它能</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你说的或输入的内容</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并且真正理解你。</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64999"/>
          </a:xfrm>
        </p:spPr>
        <p:txBody>
          <a:bodyPr/>
          <a:lstStyle/>
          <a:p>
            <a:pPr indent="609600" hangingPunct="0">
              <a:lnSpc>
                <a:spcPct val="120000"/>
              </a:lnSpc>
              <a:spcAft>
                <a:spcPts val="0"/>
              </a:spcAft>
              <a:tabLst>
                <a:tab pos="4222115" algn="l"/>
                <a:tab pos="6862445" algn="l"/>
                <a:tab pos="7377430" algn="l"/>
                <a:tab pos="9617710" algn="l"/>
              </a:tabLst>
            </a:pPr>
            <a:r>
              <a:rPr lang="en-US" altLang="zh-CN" sz="2000"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like a magic tool that can do many things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when you’re writing a story and suddenly get stuck, not knowing how to continue, when you’re struggling with math homework, it can lend you a hand</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10810"/>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help us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work</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quickly come up with a great answer to guide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find out more about this amazing AI and how it can change our lives</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“listen” to what you say or type, and it really understands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book or do your homework,</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bus or on the subway,</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318670" y="742351"/>
            <a:ext cx="370614" cy="429413"/>
          </a:xfrm>
          <a:prstGeom prst="rect">
            <a:avLst/>
          </a:prstGeom>
        </p:spPr>
        <p:txBody>
          <a:bodyPr wrap="none">
            <a:spAutoFit/>
          </a:bodyPr>
          <a:lstStyle/>
          <a:p>
            <a:pPr>
              <a:lnSpc>
                <a:spcPct val="120000"/>
              </a:lnSpc>
            </a:pPr>
            <a:r>
              <a:rPr lang="en-US" altLang="zh-CN" sz="2000" dirty="0"/>
              <a:t>A</a:t>
            </a:r>
            <a:endParaRPr lang="zh-CN" altLang="en-US" sz="2000" dirty="0"/>
          </a:p>
        </p:txBody>
      </p:sp>
      <p:sp>
        <p:nvSpPr>
          <p:cNvPr id="6" name="内容占位符 4"/>
          <p:cNvSpPr txBox="1">
            <a:spLocks/>
          </p:cNvSpPr>
          <p:nvPr/>
        </p:nvSpPr>
        <p:spPr bwMode="auto">
          <a:xfrm>
            <a:off x="360854" y="4702981"/>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like a magic tool that can do many things. For example, ... when you’re </a:t>
            </a:r>
            <a:r>
              <a:rPr lang="en-US"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struggling with</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lnSpc>
                <a:spcPct val="120000"/>
              </a:lnSpc>
              <a:spcAft>
                <a:spcPts val="0"/>
              </a:spcAft>
            </a:pPr>
            <a:endPar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 homework, it can lend you a hand.”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本段举例说明了当在写故事遇到困难或做数学作业有问题时</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能提供帮助</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所以本段的主题应该是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如何帮助我们；选项</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dirty="0" err="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是如何帮助我们的？</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7333342" y="5070511"/>
            <a:ext cx="2710999" cy="426335"/>
          </a:xfrm>
          <a:prstGeom prst="rect">
            <a:avLst/>
          </a:prstGeom>
        </p:spPr>
        <p:txBody>
          <a:bodyPr wrap="none">
            <a:spAutoFit/>
          </a:bodyPr>
          <a:lstStyle/>
          <a:p>
            <a:pPr>
              <a:lnSpc>
                <a:spcPct val="120000"/>
              </a:lnSpc>
            </a:pPr>
            <a:r>
              <a:rPr lang="en-US" altLang="zh-CN" sz="2000" dirty="0">
                <a:solidFill>
                  <a:srgbClr val="00AEEF"/>
                </a:solidFill>
              </a:rPr>
              <a:t>struggle</a:t>
            </a:r>
            <a:r>
              <a:rPr lang="en-US" altLang="zh-CN" sz="2000" dirty="0">
                <a:solidFill>
                  <a:srgbClr val="00AEEF"/>
                </a:solidFill>
                <a:ea typeface="楷体" panose="02010609060101010101" pitchFamily="49" charset="-122"/>
              </a:rPr>
              <a:t> </a:t>
            </a:r>
            <a:r>
              <a:rPr lang="en-US" altLang="zh-CN" sz="2000" dirty="0">
                <a:solidFill>
                  <a:srgbClr val="00AEEF"/>
                </a:solidFill>
              </a:rPr>
              <a:t>with</a:t>
            </a:r>
            <a:r>
              <a:rPr lang="en-US" altLang="zh-CN" sz="2000" dirty="0">
                <a:solidFill>
                  <a:srgbClr val="00AEEF"/>
                </a:solidFill>
                <a:ea typeface="楷体" panose="02010609060101010101" pitchFamily="49" charset="-122"/>
              </a:rPr>
              <a:t> </a:t>
            </a:r>
            <a:r>
              <a:rPr lang="zh-CN" altLang="zh-CN" sz="2000" dirty="0">
                <a:solidFill>
                  <a:srgbClr val="00AEEF"/>
                </a:solidFill>
                <a:ea typeface="楷体" panose="02010609060101010101" pitchFamily="49" charset="-122"/>
                <a:cs typeface="Times New Roman" panose="02020603050405020304" pitchFamily="18" charset="0"/>
              </a:rPr>
              <a:t>努力应对</a:t>
            </a:r>
            <a:endParaRPr lang="zh-CN" altLang="en-US" sz="2000" dirty="0"/>
          </a:p>
        </p:txBody>
      </p:sp>
      <p:pic>
        <p:nvPicPr>
          <p:cNvPr id="9" name="箭头左.eps" descr="id:2147486492;FounderCES"/>
          <p:cNvPicPr/>
          <p:nvPr/>
        </p:nvPicPr>
        <p:blipFill>
          <a:blip r:embed="rId2"/>
          <a:stretch>
            <a:fillRect/>
          </a:stretch>
        </p:blipFill>
        <p:spPr>
          <a:xfrm>
            <a:off x="10021742" y="5115866"/>
            <a:ext cx="358875" cy="249201"/>
          </a:xfrm>
          <a:prstGeom prst="rect">
            <a:avLst/>
          </a:prstGeom>
        </p:spPr>
      </p:pic>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72271"/>
          </a:xfrm>
        </p:spPr>
        <p:txBody>
          <a:bodyPr/>
          <a:lstStyle/>
          <a:p>
            <a:pPr indent="612140" hangingPunct="0">
              <a:lnSpc>
                <a:spcPct val="120000"/>
              </a:lnSpc>
              <a:spcAft>
                <a:spcPts val="0"/>
              </a:spcAft>
              <a:tabLst>
                <a:tab pos="4222115" algn="l"/>
                <a:tab pos="6862445" algn="l"/>
                <a:tab pos="7377430" algn="l"/>
                <a:tab pos="961771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it is</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don’t need to be a computer expert</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you have to do is type your question in normal, everyday words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after you type,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50680"/>
            <a:ext cx="11485848" cy="289733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help us</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work</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quickly come up with a great answer to guide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find out more about this amazing AI and how it can change our lives</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“listen” to what you say or type, and it really understands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book or do your homework,</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bus or on the subway,</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030007" y="1552248"/>
            <a:ext cx="388248" cy="463204"/>
          </a:xfrm>
          <a:prstGeom prst="rect">
            <a:avLst/>
          </a:prstGeom>
        </p:spPr>
        <p:txBody>
          <a:bodyPr wrap="none">
            <a:spAutoFit/>
          </a:bodyPr>
          <a:lstStyle/>
          <a:p>
            <a:pPr>
              <a:lnSpc>
                <a:spcPct val="120000"/>
              </a:lnSpc>
            </a:pPr>
            <a:r>
              <a:rPr lang="en-US" altLang="zh-CN" sz="2200" dirty="0"/>
              <a:t>C</a:t>
            </a:r>
            <a:endParaRPr lang="zh-CN" altLang="en-US" sz="2200" dirty="0"/>
          </a:p>
        </p:txBody>
      </p:sp>
      <p:sp>
        <p:nvSpPr>
          <p:cNvPr id="7" name="内容占位符 5"/>
          <p:cNvSpPr txBox="1">
            <a:spLocks/>
          </p:cNvSpPr>
          <p:nvPr/>
        </p:nvSpPr>
        <p:spPr bwMode="auto">
          <a:xfrm>
            <a:off x="360854" y="5120020"/>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you have to do is type your question in normal, everyday words. Right after you type...”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只需要用日常语言输入问题</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那么此处应描述</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如何快速响应用户的输入；选项</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它会很快给出一个很棒的答案来指导你。</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69660"/>
          </a:xfrm>
        </p:spPr>
        <p:txBody>
          <a:bodyPr/>
          <a:lstStyle/>
          <a:p>
            <a:pPr indent="612140" hangingPunct="0">
              <a:lnSpc>
                <a:spcPct val="120000"/>
              </a:lnSpc>
              <a:spcAft>
                <a:spcPts val="0"/>
              </a:spcAft>
              <a:tabLst>
                <a:tab pos="4222115" algn="l"/>
                <a:tab pos="6862445" algn="l"/>
                <a:tab pos="7377430" algn="l"/>
                <a:tab pos="9617710" algn="l"/>
              </a:tabLs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609600"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part is that you can use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lots of devices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use it on your home computer, carry it with you on your mobile phone, or use it on a tablet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whether you’re at home,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get help only by typing questions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it’s available on so many devices, it’s really convenient to use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68514"/>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help us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does DeepSeek work</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quickly come up with a great answer to guide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find out more about this amazing AI and how it can change our lives</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“listen” to what you say or type, and it really understands you</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a book or do your homework,</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bus or on the subway,</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58267" y="1482579"/>
            <a:ext cx="383438" cy="429413"/>
          </a:xfrm>
          <a:prstGeom prst="rect">
            <a:avLst/>
          </a:prstGeom>
        </p:spPr>
        <p:txBody>
          <a:bodyPr wrap="none">
            <a:spAutoFit/>
          </a:bodyPr>
          <a:lstStyle/>
          <a:p>
            <a:pPr>
              <a:lnSpc>
                <a:spcPct val="120000"/>
              </a:lnSpc>
            </a:pPr>
            <a:r>
              <a:rPr lang="en-US" altLang="zh-CN" sz="2000" dirty="0"/>
              <a:t>G</a:t>
            </a:r>
            <a:endParaRPr lang="zh-CN" altLang="en-US" sz="2000" dirty="0"/>
          </a:p>
        </p:txBody>
      </p:sp>
      <p:sp>
        <p:nvSpPr>
          <p:cNvPr id="6" name="内容占位符 7"/>
          <p:cNvSpPr txBox="1">
            <a:spLocks/>
          </p:cNvSpPr>
          <p:nvPr/>
        </p:nvSpPr>
        <p:spPr bwMode="auto">
          <a:xfrm>
            <a:off x="360854" y="5060685"/>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can use it on your home computer, carry it with you on your mobile phone, or use it on a tablet. So whether you’re at home...”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可以在很多设备上使用</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如家里的电脑、手机或平板电脑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接着说在家里</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后面应该是列举其他场景；选项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在公交车上或地铁上。</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12140" hangingPunct="0">
              <a:spcAft>
                <a:spcPts val="0"/>
              </a:spcAft>
              <a:tabLst>
                <a:tab pos="4222115" algn="l"/>
                <a:tab pos="6862445" algn="l"/>
                <a:tab pos="7377430" algn="l"/>
                <a:tab pos="961771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time goes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get even better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one day, it can help you with the problems in your study, and even plan a perfect trip for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1121</Words>
  <Application>Microsoft Office PowerPoint</Application>
  <PresentationFormat>自定义</PresentationFormat>
  <Paragraphs>64</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2025-09-17T14:34:08Z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